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A273FF-EB98-40D6-98DC-061302B615D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9A1F89-DF11-451C-AD57-F3CD0D9CA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drift+trike&amp;FORM=HDRSC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8UGk6TP0Lg" TargetMode="External"/><Relationship Id="rId2" Type="http://schemas.openxmlformats.org/officeDocument/2006/relationships/hyperlink" Target="http://www.youtube.com/watch?v=BNZCZsHJIR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fYAsnRQ-c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p_zIZIwTV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Capstone Project: Drift </a:t>
            </a:r>
            <a:r>
              <a:rPr lang="en-US" dirty="0" err="1" smtClean="0"/>
              <a:t>Trike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Gundrum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ideas</a:t>
            </a:r>
            <a:endParaRPr lang="en-US" dirty="0"/>
          </a:p>
        </p:txBody>
      </p:sp>
      <p:pic>
        <p:nvPicPr>
          <p:cNvPr id="6" name="Content Placeholder 5" descr="http://ts2.mm.bing.net/th?id=H.4968148558546997&amp;pid=1.7&amp;w=232&amp;h=176&amp;c=7&amp;rs=1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 descr="http://ts2.mm.bing.net/th?id=H.4971988225949857&amp;pid=1.7&amp;w=232&amp;h=176&amp;c=7&amp;rs=1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600200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ts2.mm.bing.net/th?id=H.4821290682091681&amp;pid=1.7&amp;w=233&amp;h=176&amp;c=7&amp;rs=1">
            <a:hlinkClick r:id="rId2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343400"/>
            <a:ext cx="34385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Drift </a:t>
            </a:r>
            <a:r>
              <a:rPr lang="en-US" dirty="0" err="1" smtClean="0"/>
              <a:t>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Trike</a:t>
            </a:r>
            <a:r>
              <a:rPr lang="en-US" dirty="0" smtClean="0">
                <a:hlinkClick r:id="rId2"/>
              </a:rPr>
              <a:t> 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Drift </a:t>
            </a:r>
            <a:r>
              <a:rPr lang="en-US" dirty="0" err="1" smtClean="0">
                <a:hlinkClick r:id="rId3"/>
              </a:rPr>
              <a:t>Trikes</a:t>
            </a:r>
            <a:r>
              <a:rPr lang="en-US" dirty="0" smtClean="0">
                <a:hlinkClick r:id="rId3"/>
              </a:rPr>
              <a:t> - Student Documentary Film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Motorized Drift </a:t>
            </a:r>
            <a:r>
              <a:rPr lang="en-US" dirty="0" err="1" smtClean="0">
                <a:hlinkClick r:id="rId4"/>
              </a:rPr>
              <a:t>Trike</a:t>
            </a:r>
            <a:r>
              <a:rPr lang="en-US" dirty="0" smtClean="0">
                <a:hlinkClick r:id="rId4"/>
              </a:rPr>
              <a:t> Battles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on </a:t>
            </a:r>
            <a:r>
              <a:rPr lang="en-US" dirty="0" err="1" smtClean="0">
                <a:hlinkClick r:id="rId2"/>
              </a:rPr>
              <a:t>Trike</a:t>
            </a:r>
            <a:r>
              <a:rPr lang="en-US" dirty="0" smtClean="0">
                <a:hlinkClick r:id="rId2"/>
              </a:rPr>
              <a:t> design</a:t>
            </a:r>
            <a:endParaRPr lang="en-US" dirty="0" smtClean="0"/>
          </a:p>
          <a:p>
            <a:r>
              <a:rPr lang="en-US" dirty="0" smtClean="0"/>
              <a:t>Basic design found on the internet: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12036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895600"/>
            <a:ext cx="6400800" cy="35924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TurboCAD</a:t>
            </a:r>
            <a:r>
              <a:rPr lang="en-US" dirty="0" smtClean="0"/>
              <a:t>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Building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bike used</a:t>
            </a:r>
          </a:p>
          <a:p>
            <a:endParaRPr lang="en-US" dirty="0"/>
          </a:p>
        </p:txBody>
      </p:sp>
      <p:pic>
        <p:nvPicPr>
          <p:cNvPr id="8" name="Content Placeholder 7" descr="9ae62ec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13246"/>
            <a:ext cx="4040188" cy="302382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 after bike is cut down</a:t>
            </a:r>
          </a:p>
          <a:p>
            <a:endParaRPr lang="en-US" dirty="0"/>
          </a:p>
        </p:txBody>
      </p:sp>
      <p:pic>
        <p:nvPicPr>
          <p:cNvPr id="7" name="Content Placeholder 6" descr="cutbik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09491"/>
            <a:ext cx="4041775" cy="30313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Buliding</a:t>
            </a:r>
            <a:r>
              <a:rPr lang="en-US" dirty="0" smtClean="0"/>
              <a:t> Of </a:t>
            </a:r>
            <a:r>
              <a:rPr lang="en-US" dirty="0" err="1" smtClean="0"/>
              <a:t>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needed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CG-700-P-7-Angle-Gr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895600"/>
            <a:ext cx="2276475" cy="1714500"/>
          </a:xfrm>
          <a:prstGeom prst="rect">
            <a:avLst/>
          </a:prstGeom>
        </p:spPr>
      </p:pic>
      <p:pic>
        <p:nvPicPr>
          <p:cNvPr id="5" name="Picture 4" descr="Hobart%20T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667000"/>
            <a:ext cx="2209800" cy="2209800"/>
          </a:xfrm>
          <a:prstGeom prst="rect">
            <a:avLst/>
          </a:prstGeom>
        </p:spPr>
      </p:pic>
      <p:pic>
        <p:nvPicPr>
          <p:cNvPr id="1026" name="Picture 2" descr="http://www.torpedo7.com.au/images/products/SBTOKNN95_z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048000"/>
            <a:ext cx="2286000" cy="139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Journal (Starts 4/30/2013)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dirty="0" smtClean="0"/>
              <a:t>Work Journal (Starts 4/30/2013)</a:t>
            </a:r>
          </a:p>
          <a:p>
            <a:r>
              <a:rPr lang="en-US" dirty="0" smtClean="0"/>
              <a:t>Day 1: Research of designs and ideas of drift </a:t>
            </a:r>
            <a:r>
              <a:rPr lang="en-US" dirty="0" err="1" smtClean="0"/>
              <a:t>trike</a:t>
            </a:r>
            <a:endParaRPr lang="en-US" dirty="0" smtClean="0"/>
          </a:p>
          <a:p>
            <a:r>
              <a:rPr lang="en-US" dirty="0" smtClean="0"/>
              <a:t>Day 2: Found designs and plans online</a:t>
            </a:r>
          </a:p>
          <a:p>
            <a:r>
              <a:rPr lang="en-US" dirty="0" smtClean="0"/>
              <a:t>Day 3: Watched videos to see popular designs</a:t>
            </a:r>
          </a:p>
          <a:p>
            <a:r>
              <a:rPr lang="en-US" dirty="0" smtClean="0"/>
              <a:t>Day 4: Looked for a bike to use for the project</a:t>
            </a:r>
          </a:p>
          <a:p>
            <a:r>
              <a:rPr lang="en-US" dirty="0" smtClean="0"/>
              <a:t>Day 5: Looked for pricing of parts and materials needed</a:t>
            </a:r>
          </a:p>
          <a:p>
            <a:r>
              <a:rPr lang="en-US" dirty="0" smtClean="0"/>
              <a:t>Day 6: Found basic dimensions and basic welding techniques</a:t>
            </a:r>
          </a:p>
          <a:p>
            <a:r>
              <a:rPr lang="en-US" dirty="0" smtClean="0"/>
              <a:t>Day 7: Started on </a:t>
            </a:r>
            <a:r>
              <a:rPr lang="en-US" dirty="0" err="1" smtClean="0"/>
              <a:t>TurboCAD</a:t>
            </a:r>
            <a:r>
              <a:rPr lang="en-US" dirty="0" smtClean="0"/>
              <a:t> blueprint</a:t>
            </a:r>
          </a:p>
          <a:p>
            <a:r>
              <a:rPr lang="en-US" dirty="0" smtClean="0"/>
              <a:t>Day 8: working on blueprint</a:t>
            </a:r>
          </a:p>
          <a:p>
            <a:r>
              <a:rPr lang="en-US" dirty="0" smtClean="0"/>
              <a:t>Day 9: Finished blueprint</a:t>
            </a:r>
          </a:p>
          <a:p>
            <a:r>
              <a:rPr lang="en-US" dirty="0" smtClean="0"/>
              <a:t>Day 10: Start prep for cutting bike frame/ getting tools needed</a:t>
            </a:r>
          </a:p>
          <a:p>
            <a:r>
              <a:rPr lang="en-US" dirty="0" smtClean="0"/>
              <a:t>Day 11: Start Building (5/20/2013)</a:t>
            </a:r>
          </a:p>
          <a:p>
            <a:r>
              <a:rPr lang="en-US" dirty="0" smtClean="0"/>
              <a:t>Day 12: started cutting bike frame</a:t>
            </a:r>
          </a:p>
          <a:p>
            <a:r>
              <a:rPr lang="en-US" dirty="0" smtClean="0"/>
              <a:t>Day 13: Welder was not working properly </a:t>
            </a:r>
          </a:p>
          <a:p>
            <a:r>
              <a:rPr lang="en-US" dirty="0" smtClean="0"/>
              <a:t>Day 14: Went and found approximate cost for all materials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Day 15</a:t>
            </a:r>
            <a:r>
              <a:rPr lang="en-US" b="1" u="sng" dirty="0" smtClean="0"/>
              <a:t>:**FOUND THAT THE WELDER NEEDED REPAIR</a:t>
            </a:r>
            <a:endParaRPr lang="en-US" u="sng" dirty="0" smtClean="0"/>
          </a:p>
          <a:p>
            <a:r>
              <a:rPr lang="en-US" dirty="0" smtClean="0"/>
              <a:t>*</a:t>
            </a:r>
            <a:r>
              <a:rPr lang="en-US" u="sng" dirty="0" smtClean="0"/>
              <a:t>Plans once welder is fixed/replaced</a:t>
            </a:r>
            <a:endParaRPr lang="en-US" dirty="0" smtClean="0"/>
          </a:p>
          <a:p>
            <a:r>
              <a:rPr lang="en-US" dirty="0" smtClean="0"/>
              <a:t>2-4 hours of fabricating and welding metal</a:t>
            </a:r>
          </a:p>
          <a:p>
            <a:r>
              <a:rPr lang="en-US" dirty="0" smtClean="0"/>
              <a:t>2-3 hours of fixing and flaws/ solving problems</a:t>
            </a:r>
          </a:p>
          <a:p>
            <a:r>
              <a:rPr lang="en-US" dirty="0" smtClean="0"/>
              <a:t>1-2 hours of final assembly</a:t>
            </a:r>
          </a:p>
          <a:p>
            <a:r>
              <a:rPr lang="en-US" dirty="0" smtClean="0"/>
              <a:t>~1 hour of final testing, make sure all adjustments are made</a:t>
            </a:r>
          </a:p>
          <a:p>
            <a:r>
              <a:rPr lang="en-US" dirty="0" smtClean="0"/>
              <a:t>1-2 hours of prep for paint and painting</a:t>
            </a:r>
          </a:p>
          <a:p>
            <a:r>
              <a:rPr lang="en-US" sz="3400" b="1" dirty="0" smtClean="0"/>
              <a:t>FINISH PROJECT WITHIN 10 DAYS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</TotalTime>
  <Words>196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Capstone Project: Drift Trike</vt:lpstr>
      <vt:lpstr>Popular ideas</vt:lpstr>
      <vt:lpstr>Video of Drift Trikes</vt:lpstr>
      <vt:lpstr>Basic Dimensions</vt:lpstr>
      <vt:lpstr>TurboCAD Blueprint</vt:lpstr>
      <vt:lpstr>Prep for Building</vt:lpstr>
      <vt:lpstr>Buliding Of Trike</vt:lpstr>
      <vt:lpstr>Work Journal (Starts 4/30/2013)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Project: Drift Trike</dc:title>
  <dc:creator>maxwellgundrum</dc:creator>
  <cp:lastModifiedBy>maxwellgundrum</cp:lastModifiedBy>
  <cp:revision>4</cp:revision>
  <dcterms:created xsi:type="dcterms:W3CDTF">2013-05-22T15:47:00Z</dcterms:created>
  <dcterms:modified xsi:type="dcterms:W3CDTF">2013-05-23T11:45:31Z</dcterms:modified>
</cp:coreProperties>
</file>